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377440"/>
            <a:ext cx="10972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6000" b="1">
                <a:solidFill>
                  <a:srgbClr val="111111"/>
                </a:solidFill>
              </a:rPr>
              <a:t>YC Demo Day Pitch Template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402336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>
                <a:solidFill>
                  <a:srgbClr val="888888"/>
                </a:solidFill>
              </a:rPr>
              <a:t>6 on-stage slides + a 15-slide investor deck  ·  from Flowjam (flowjam.com)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3/15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One sentence. Why it's 10x better.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4/15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Demo / Product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Show it: screens or a short video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5/15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Traction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Revenue, growth, retention — up and to the right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6/15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Business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How you make money + unit economics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7/15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Market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Real bottom-up TAM (not '1% of a $50B market')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8/15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Why now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The shift (tech, regulation, behavior) making this the moment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9/15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Competition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Honest landscape + your wedge (never 'no competitors')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10/15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Go-to-market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Repeatable, cheap customer acquisition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11/15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Team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Founder-market fit: why you are the people who win this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12/15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Team (cont.)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Key hires / advisors that de-risk execution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ON-STAGE PITCH (≈60 sec)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We're [Product].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We help [who] [do what] [how much better].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POWER MOVE: on slide 1-2, play a 10-15s clip of the product working.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13/15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Financials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A sanity-checkable projection, not a fantasy hockey stick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14/15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The 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Amount, what it buys, the milestone it gets you to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15/15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Appendix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Cohorts, detailed metrics, extra proof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ON-STAGE PITCH (≈60 sec)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$[X] MRR, growing [Y]% MoM.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One number + growth. This is the slide that buys the rest. Show a chart that goes up and to the right.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POWER MOVE: on slide 1-2, play a 10-15s clip of the product working.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ON-STAGE PITCH (≈60 sec)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[The shift that makes this possible now]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One market number (bottom-up). One 'why now' reason.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POWER MOVE: on slide 1-2, play a 10-15s clip of the product working.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ON-STAGE PITCH (≈60 sec)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Why we win this: [one credential per founder]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Founder-market fit only. Not your whole resume.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POWER MOVE: on slide 1-2, play a 10-15s clip of the product working.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ON-STAGE PITCH (≈60 sec)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Raising $[X] to get to [milestone].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One line. Amount + what it buys.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POWER MOVE: on slide 1-2, play a 10-15s clip of the product working.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ON-STAGE PITCH (≈60 sec)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[Name] · [Product] · [email]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Never a bare 'Thank you'. Make it trivial to reach you.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POWER MOVE: on slide 1-2, play a 10-15s clip of the product working.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1/15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Title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Company + one-line description + contact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888888"/>
                </a:solidFill>
              </a:rPr>
              <a:t>INVESTOR DECK · slide 2/15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1064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400" b="1">
                <a:solidFill>
                  <a:srgbClr val="111111"/>
                </a:solidFill>
              </a:rPr>
              <a:t>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10642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>
                <a:solidFill>
                  <a:srgbClr val="111111"/>
                </a:solidFill>
              </a:rPr>
              <a:t>[ The specific, expensive pain: who has it, what it costs 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0"/>
            <a:ext cx="11064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i="1">
                <a:solidFill>
                  <a:srgbClr val="888888"/>
                </a:solidFill>
              </a:rPr>
              <a:t>One idea per slide · legible at 60pt · black on white.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